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74" autoAdjust="0"/>
    <p:restoredTop sz="94660"/>
  </p:normalViewPr>
  <p:slideViewPr>
    <p:cSldViewPr snapToGrid="0">
      <p:cViewPr varScale="1">
        <p:scale>
          <a:sx n="65" d="100"/>
          <a:sy n="65" d="100"/>
        </p:scale>
        <p:origin x="28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3302B1-C51F-469B-AE2E-D941BAAEC694}" type="datetimeFigureOut">
              <a:rPr lang="es-AR" smtClean="0"/>
              <a:t>18/04/2020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FE8D8C-2EA2-4402-A65A-CDBD075710B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17781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E8D8C-2EA2-4402-A65A-CDBD075710B3}" type="slidenum">
              <a:rPr lang="es-AR" smtClean="0"/>
              <a:t>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85402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655687-CC93-43C8-B4D3-7B6A44751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330B3C-9DF6-4785-AF6D-1CA86CADA9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649015-3FE5-453C-914E-93AE1487A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32104-8942-421C-B553-EEEAEF0E5EE0}" type="datetimeFigureOut">
              <a:rPr lang="es-AR" smtClean="0"/>
              <a:t>18/04/2020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37587A-5766-4F08-A214-4BF0F4738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9F7E80-72BD-4F40-8940-AD6691A70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85878-59CC-41A0-8457-3FFA274DA4E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48037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EEFAD2-4253-49AC-9587-15E67A592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6B7CE2E-837F-43A4-B1FA-FF94E21546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F7F6797-FE79-408E-BDD3-046F3E867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32104-8942-421C-B553-EEEAEF0E5EE0}" type="datetimeFigureOut">
              <a:rPr lang="es-AR" smtClean="0"/>
              <a:t>18/04/2020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8DF851-1109-40E1-883A-119F1D096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AD8ECE-72D7-45E4-9930-F577E8E9C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85878-59CC-41A0-8457-3FFA274DA4E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43039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7E1766B-EFD9-4726-A9AE-988FD93843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EA8EE8B-46B5-4490-BE7A-5269ECF1B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C9F8B6-23C7-4E0E-859C-87C4CB834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32104-8942-421C-B553-EEEAEF0E5EE0}" type="datetimeFigureOut">
              <a:rPr lang="es-AR" smtClean="0"/>
              <a:t>18/04/2020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BCB275-2FE2-42C4-840F-7084B7428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321CA02-7A4B-4E00-9369-0FC6FF274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85878-59CC-41A0-8457-3FFA274DA4E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77845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9D7DD6-4254-4D2E-BFED-2DEE4185D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25230D-59D5-4228-A85A-6910D5763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C2402F2-8F23-4741-B384-D9BCFF9B9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32104-8942-421C-B553-EEEAEF0E5EE0}" type="datetimeFigureOut">
              <a:rPr lang="es-AR" smtClean="0"/>
              <a:t>18/04/2020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FACE03-7AFF-4057-9472-91C6AC21D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56C70A-042B-4C38-9A10-5EE5A3DBD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85878-59CC-41A0-8457-3FFA274DA4E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8034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D7B727-4926-4747-8152-917465744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E79FE6C-F271-477A-8C65-32EFE2227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C25226D-1E96-4C8D-9D1E-67F5B6334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32104-8942-421C-B553-EEEAEF0E5EE0}" type="datetimeFigureOut">
              <a:rPr lang="es-AR" smtClean="0"/>
              <a:t>18/04/2020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D0D7E48-C078-451E-BA06-5362ABDDC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802733A-9220-45B9-AC80-D59ACCE4D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85878-59CC-41A0-8457-3FFA274DA4E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86927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CDD080-4BCF-4EAB-B943-479F68CF7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368F1B-739A-41B7-9450-B47F540E71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B806E91-DB12-478C-9A38-86BF91E039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FDC0762-1E62-4139-B107-333EE558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32104-8942-421C-B553-EEEAEF0E5EE0}" type="datetimeFigureOut">
              <a:rPr lang="es-AR" smtClean="0"/>
              <a:t>18/04/2020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CFDA81A-DCC5-4B1D-BC4A-3B7CA67E8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211F239-F6D2-4BFB-A5BC-930687C87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85878-59CC-41A0-8457-3FFA274DA4E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36889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24000-C8B5-496B-A2B1-EE8DB292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E075D70-0EC9-4168-906C-FD3D4033BB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ED12035-5173-4F73-B135-1641579F71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D4260D3-ED8C-48D7-B6CC-E419B6980D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D3EF90E-0C91-418A-831D-61F6F6E801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AB558F4-4AB9-439E-AF65-FB245683E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32104-8942-421C-B553-EEEAEF0E5EE0}" type="datetimeFigureOut">
              <a:rPr lang="es-AR" smtClean="0"/>
              <a:t>18/04/2020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DE1B8F4-52D5-45A5-9846-6B5075CCE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C9365D8-D4E4-4F95-83C3-52D5FA099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85878-59CC-41A0-8457-3FFA274DA4E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10595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1B3121-EE32-4036-8B9B-616066E41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8A4C01B-36BE-4FA1-84C3-4F4B88F9C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32104-8942-421C-B553-EEEAEF0E5EE0}" type="datetimeFigureOut">
              <a:rPr lang="es-AR" smtClean="0"/>
              <a:t>18/04/2020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3978219-002D-4A3F-AF73-0CF5D8A4F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B50D0C3-06F9-4F45-AA90-7BE17538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85878-59CC-41A0-8457-3FFA274DA4E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84074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8B7F0D2-0BEB-4A20-A3E6-913752042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32104-8942-421C-B553-EEEAEF0E5EE0}" type="datetimeFigureOut">
              <a:rPr lang="es-AR" smtClean="0"/>
              <a:t>18/04/2020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B8BDBC1-EE77-49BD-AC2B-8229CAFD8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CD608CE-8B1E-4136-A00D-41E974E36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85878-59CC-41A0-8457-3FFA274DA4E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8029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552544-74E8-402C-874E-1FFEE4039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D383A9E-8824-421B-8011-C86C0661B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F2DE607-E223-4A52-A199-1DD22D9BD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C234760-5871-40B0-B048-4F8AE12B9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32104-8942-421C-B553-EEEAEF0E5EE0}" type="datetimeFigureOut">
              <a:rPr lang="es-AR" smtClean="0"/>
              <a:t>18/04/2020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4505715-741C-4A48-B2F3-CA7993AEE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D693C50-808A-4ADA-8FF8-9B7B9DD92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85878-59CC-41A0-8457-3FFA274DA4E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44666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1CDBC1-96CC-421C-B522-1C9FA6A54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4CE814D-2E5C-4E54-96FF-0A3CDCA37D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CA9FC4-D1DB-43E0-9053-7D588AC50A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BE21D73-EF8A-442F-8C0A-A2C82FA66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32104-8942-421C-B553-EEEAEF0E5EE0}" type="datetimeFigureOut">
              <a:rPr lang="es-AR" smtClean="0"/>
              <a:t>18/04/2020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E7414FB-C92A-4E77-A1A9-BFA3A50FC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BC634FB-CAFB-4953-93C6-AF6D627E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85878-59CC-41A0-8457-3FFA274DA4E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40533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D6C364-0389-4F91-9AAA-BE2E6BAE7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AC7CAA8-ED4C-467A-8C09-246662A79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87C885-BF4F-44DB-A545-9B67C384CF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32104-8942-421C-B553-EEEAEF0E5EE0}" type="datetimeFigureOut">
              <a:rPr lang="es-AR" smtClean="0"/>
              <a:t>18/04/2020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C193D9-E9C3-4069-AF54-F20DCFC74B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C7EA85-FBA6-42B6-9ECC-3EB9EB9FC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85878-59CC-41A0-8457-3FFA274DA4E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31340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9E7A793-C9F4-4B32-985A-6BD09A8AE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58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6AFBC02-35CB-4A25-9953-09A10383D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432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2A13EE1-B753-4084-A5F4-3EF9916BB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290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CEA47A61-1ACB-4768-9F47-E5B7573D17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8" b="3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160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B140445-D956-4BFA-AE5F-8DA5EAF6AC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59" r="3" b="533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327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D2A7846-9ECF-4354-9E60-23483199B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608610A-91F4-4955-94C3-8A98B40DF6F0}"/>
              </a:ext>
            </a:extLst>
          </p:cNvPr>
          <p:cNvSpPr txBox="1"/>
          <p:nvPr/>
        </p:nvSpPr>
        <p:spPr>
          <a:xfrm>
            <a:off x="1533832" y="324465"/>
            <a:ext cx="88490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600" b="1" i="1" dirty="0">
                <a:solidFill>
                  <a:schemeClr val="tx2">
                    <a:lumMod val="75000"/>
                  </a:schemeClr>
                </a:solidFill>
              </a:rPr>
              <a:t>WE ARE MAKING SOME IMPROVEMENTS IN THIS WEBSITE TO IMPROVE YOUR EXPERIENCE.</a:t>
            </a:r>
          </a:p>
        </p:txBody>
      </p:sp>
    </p:spTree>
    <p:extLst>
      <p:ext uri="{BB962C8B-B14F-4D97-AF65-F5344CB8AC3E}">
        <p14:creationId xmlns:p14="http://schemas.microsoft.com/office/powerpoint/2010/main" val="542864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146CD2E-3254-4684-AD1F-815F8B7752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63" b="2710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423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9354589-9BE3-401B-912F-569CF11E42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69" b="3598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611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4BC9ECD-4CE8-469C-B967-501850F32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2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D2A7846-9ECF-4354-9E60-23483199B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843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5514AC1-ECD0-45D7-8175-D25D739E0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34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0AE1ED9-E089-40C3-83FE-FD62620DB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46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03FEA7F-35A5-4C5D-8A4D-98BF9B053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C84945E-66F9-4B7E-854F-FE30328EE5E7}"/>
              </a:ext>
            </a:extLst>
          </p:cNvPr>
          <p:cNvSpPr txBox="1"/>
          <p:nvPr/>
        </p:nvSpPr>
        <p:spPr>
          <a:xfrm>
            <a:off x="294968" y="412954"/>
            <a:ext cx="40808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000" dirty="0">
                <a:solidFill>
                  <a:schemeClr val="bg1">
                    <a:lumMod val="85000"/>
                  </a:schemeClr>
                </a:solidFill>
              </a:rPr>
              <a:t>MÚSICA MAESTRO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AFCC51B-9DB9-4748-AC2B-E2DD481C67AD}"/>
              </a:ext>
            </a:extLst>
          </p:cNvPr>
          <p:cNvSpPr txBox="1"/>
          <p:nvPr/>
        </p:nvSpPr>
        <p:spPr>
          <a:xfrm>
            <a:off x="7919884" y="412954"/>
            <a:ext cx="42298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000" dirty="0">
                <a:solidFill>
                  <a:schemeClr val="bg1">
                    <a:lumMod val="85000"/>
                  </a:schemeClr>
                </a:solidFill>
              </a:rPr>
              <a:t>Luz </a:t>
            </a:r>
            <a:r>
              <a:rPr lang="es-AR" sz="4000" dirty="0" err="1">
                <a:solidFill>
                  <a:schemeClr val="bg1">
                    <a:lumMod val="85000"/>
                  </a:schemeClr>
                </a:solidFill>
              </a:rPr>
              <a:t>Marina’s</a:t>
            </a:r>
            <a:r>
              <a:rPr lang="es-AR" sz="4000" dirty="0">
                <a:solidFill>
                  <a:schemeClr val="bg1">
                    <a:lumMod val="85000"/>
                  </a:schemeClr>
                </a:solidFill>
              </a:rPr>
              <a:t> Studio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FB49363-BA84-4773-A4D7-40FFADD64E3D}"/>
              </a:ext>
            </a:extLst>
          </p:cNvPr>
          <p:cNvSpPr txBox="1"/>
          <p:nvPr/>
        </p:nvSpPr>
        <p:spPr>
          <a:xfrm>
            <a:off x="8740718" y="1120840"/>
            <a:ext cx="33650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000" dirty="0">
                <a:solidFill>
                  <a:schemeClr val="bg1">
                    <a:lumMod val="85000"/>
                  </a:schemeClr>
                </a:solidFill>
              </a:rPr>
              <a:t>(306) 554-3345</a:t>
            </a:r>
          </a:p>
        </p:txBody>
      </p:sp>
    </p:spTree>
    <p:extLst>
      <p:ext uri="{BB962C8B-B14F-4D97-AF65-F5344CB8AC3E}">
        <p14:creationId xmlns:p14="http://schemas.microsoft.com/office/powerpoint/2010/main" val="2283911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560C865-D6EC-48A3-8BDE-A2CEF1BB7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1614" y="-1316910"/>
            <a:ext cx="13598014" cy="921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223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C0A432A-F22C-4945-9808-3D69E70DA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6519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23</Words>
  <Application>Microsoft Office PowerPoint</Application>
  <PresentationFormat>Panorámica</PresentationFormat>
  <Paragraphs>5</Paragraphs>
  <Slides>15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Suarez, Javier {PI}</dc:creator>
  <cp:lastModifiedBy>Suarez, Javier {PI}</cp:lastModifiedBy>
  <cp:revision>1</cp:revision>
  <dcterms:created xsi:type="dcterms:W3CDTF">2020-04-18T14:44:15Z</dcterms:created>
  <dcterms:modified xsi:type="dcterms:W3CDTF">2020-04-18T14:54:35Z</dcterms:modified>
</cp:coreProperties>
</file>